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71" r:id="rId3"/>
    <p:sldId id="260" r:id="rId4"/>
    <p:sldId id="261" r:id="rId5"/>
    <p:sldId id="263" r:id="rId6"/>
    <p:sldId id="264" r:id="rId7"/>
    <p:sldId id="272" r:id="rId8"/>
    <p:sldId id="273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434" autoAdjust="0"/>
  </p:normalViewPr>
  <p:slideViewPr>
    <p:cSldViewPr>
      <p:cViewPr>
        <p:scale>
          <a:sx n="70" d="100"/>
          <a:sy n="70" d="100"/>
        </p:scale>
        <p:origin x="-1110" y="-11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4C8B78-3402-4657-9EAA-01CD6FCAF365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C4B7E6-E752-4326-B874-06002C377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4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C4B7E6-E752-4326-B874-06002C377F7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18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2743908-197B-4946-BC7A-27B5FCD4D99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3908-197B-4946-BC7A-27B5FCD4D99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3908-197B-4946-BC7A-27B5FCD4D99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3908-197B-4946-BC7A-27B5FCD4D99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3908-197B-4946-BC7A-27B5FCD4D99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3908-197B-4946-BC7A-27B5FCD4D99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3908-197B-4946-BC7A-27B5FCD4D99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3908-197B-4946-BC7A-27B5FCD4D99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43908-197B-4946-BC7A-27B5FCD4D99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2743908-197B-4946-BC7A-27B5FCD4D99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2743908-197B-4946-BC7A-27B5FCD4D99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2743908-197B-4946-BC7A-27B5FCD4D997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F7BFB0F3-3E1A-4DE5-B2FF-B1AF666464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47800" y="1981200"/>
            <a:ext cx="6248400" cy="3149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00200" y="2428319"/>
            <a:ext cx="5791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r>
              <a:rPr lang="en-US" sz="6600" b="1" baseline="30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rd</a:t>
            </a:r>
            <a:r>
              <a:rPr lang="en-US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IEEC 2018</a:t>
            </a:r>
            <a:endParaRPr lang="en-US" sz="3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05467" y="3556000"/>
            <a:ext cx="4780669" cy="107721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Easy Chair </a:t>
            </a:r>
            <a:endParaRPr lang="en-US" sz="32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Paper </a:t>
            </a:r>
            <a:r>
              <a:rPr lang="en-US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Submission Process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5293" y="1132115"/>
            <a:ext cx="1373414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9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Clippi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56918" y="3916362"/>
            <a:ext cx="9526" cy="9526"/>
          </a:xfr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06" y="2362200"/>
            <a:ext cx="7696200" cy="4114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94806" y="1170928"/>
            <a:ext cx="1676400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Step # 01:</a:t>
            </a:r>
          </a:p>
          <a:p>
            <a:pPr algn="ctr"/>
            <a:r>
              <a:rPr lang="en-US" b="1" dirty="0" smtClean="0"/>
              <a:t>New Submission</a:t>
            </a:r>
            <a:endParaRPr lang="en-US" b="1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24" y="609601"/>
            <a:ext cx="1373414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11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68481"/>
            <a:ext cx="7558585" cy="51816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962400" y="2133600"/>
            <a:ext cx="3962400" cy="1752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STEP#02: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Fill out all the required information.</a:t>
            </a:r>
          </a:p>
          <a:p>
            <a:r>
              <a:rPr lang="en-US" dirty="0">
                <a:solidFill>
                  <a:schemeClr val="tx1"/>
                </a:solidFill>
              </a:rPr>
              <a:t>You must use the same </a:t>
            </a:r>
            <a:r>
              <a:rPr lang="en-US" dirty="0" smtClean="0">
                <a:solidFill>
                  <a:schemeClr val="tx1"/>
                </a:solidFill>
              </a:rPr>
              <a:t>email address </a:t>
            </a:r>
            <a:r>
              <a:rPr lang="en-US" dirty="0">
                <a:solidFill>
                  <a:schemeClr val="tx1"/>
                </a:solidFill>
              </a:rPr>
              <a:t>that you signed up with </a:t>
            </a:r>
            <a:r>
              <a:rPr lang="en-US" dirty="0" smtClean="0">
                <a:solidFill>
                  <a:schemeClr val="tx1"/>
                </a:solidFill>
              </a:rPr>
              <a:t>when creating </a:t>
            </a:r>
            <a:r>
              <a:rPr lang="en-US" dirty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Easy Chair account.</a:t>
            </a:r>
          </a:p>
        </p:txBody>
      </p:sp>
      <p:sp>
        <p:nvSpPr>
          <p:cNvPr id="11" name="Right Arrow 10"/>
          <p:cNvSpPr/>
          <p:nvPr/>
        </p:nvSpPr>
        <p:spPr>
          <a:xfrm rot="9898475">
            <a:off x="1888566" y="5206773"/>
            <a:ext cx="3164365" cy="234227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954439" y="4343400"/>
            <a:ext cx="2590800" cy="1371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STEP#03: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 Click here if you need to add more authors.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24" y="609601"/>
            <a:ext cx="1373414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6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828800"/>
            <a:ext cx="7543799" cy="4495800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1066801" y="762000"/>
            <a:ext cx="4952999" cy="9906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STEP#04</a:t>
            </a:r>
          </a:p>
          <a:p>
            <a:pPr algn="ctr"/>
            <a:r>
              <a:rPr lang="en-US" dirty="0">
                <a:solidFill>
                  <a:schemeClr val="tx1"/>
                </a:solidFill>
              </a:rPr>
              <a:t>Fill out the </a:t>
            </a:r>
            <a:r>
              <a:rPr lang="en-US" dirty="0" smtClean="0">
                <a:solidFill>
                  <a:schemeClr val="tx1"/>
                </a:solidFill>
              </a:rPr>
              <a:t>title, abstract and </a:t>
            </a:r>
            <a:r>
              <a:rPr lang="en-US" dirty="0">
                <a:solidFill>
                  <a:schemeClr val="tx1"/>
                </a:solidFill>
              </a:rPr>
              <a:t>keywords </a:t>
            </a:r>
            <a:endParaRPr lang="en-US" b="1" u="sng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24" y="609601"/>
            <a:ext cx="1373414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6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shot 2016-12-22 16.17.04 - Windows Photo Viewer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2" t="51521" r="37801" b="18433"/>
          <a:stretch/>
        </p:blipFill>
        <p:spPr>
          <a:xfrm>
            <a:off x="947058" y="2362200"/>
            <a:ext cx="7130142" cy="2743200"/>
          </a:xfrm>
        </p:spPr>
      </p:pic>
      <p:sp>
        <p:nvSpPr>
          <p:cNvPr id="7" name="Curved Right Arrow 6"/>
          <p:cNvSpPr/>
          <p:nvPr/>
        </p:nvSpPr>
        <p:spPr>
          <a:xfrm rot="694033">
            <a:off x="956709" y="1540348"/>
            <a:ext cx="576296" cy="2311547"/>
          </a:xfrm>
          <a:prstGeom prst="curved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744042"/>
            <a:ext cx="2895600" cy="15240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STEP#05: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Upload your paper in pdf format.</a:t>
            </a:r>
          </a:p>
        </p:txBody>
      </p:sp>
      <p:sp>
        <p:nvSpPr>
          <p:cNvPr id="9" name="Right Arrow 8"/>
          <p:cNvSpPr/>
          <p:nvPr/>
        </p:nvSpPr>
        <p:spPr>
          <a:xfrm rot="11839813">
            <a:off x="2289000" y="5126286"/>
            <a:ext cx="1517998" cy="307384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3282040" y="4746177"/>
            <a:ext cx="3733800" cy="1295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Click “Submit” to submit your paper.</a:t>
            </a:r>
          </a:p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NOTE: </a:t>
            </a:r>
            <a:r>
              <a:rPr lang="en-US" dirty="0" smtClean="0">
                <a:solidFill>
                  <a:schemeClr val="tx1"/>
                </a:solidFill>
              </a:rPr>
              <a:t>Uploading may take time so don’t click twice.</a:t>
            </a:r>
            <a:endParaRPr lang="en-US" b="1" u="sng" dirty="0" smtClean="0">
              <a:solidFill>
                <a:schemeClr val="tx1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24" y="609601"/>
            <a:ext cx="1373414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819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066800" y="2438400"/>
            <a:ext cx="6934200" cy="2057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 smtClean="0">
                <a:solidFill>
                  <a:schemeClr val="tx1"/>
                </a:solidFill>
              </a:rPr>
              <a:t>STEP#06:</a:t>
            </a:r>
          </a:p>
          <a:p>
            <a:pPr algn="ctr"/>
            <a:endParaRPr lang="en-US" sz="1050" dirty="0" smtClean="0">
              <a:solidFill>
                <a:schemeClr val="tx1"/>
              </a:solidFill>
            </a:endParaRPr>
          </a:p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You will receive acknowledgement email for your paper submission.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24" y="609601"/>
            <a:ext cx="1373414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90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08100" y="2057400"/>
            <a:ext cx="6553200" cy="2971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308100" y="2543026"/>
            <a:ext cx="6553200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u="sng" dirty="0" smtClean="0">
                <a:ln w="18415" cmpd="sng">
                  <a:noFill/>
                  <a:prstDash val="solid"/>
                </a:ln>
                <a:latin typeface="Arial Black" panose="020B0A04020102020204" pitchFamily="34" charset="0"/>
              </a:rPr>
              <a:t>STEP#01</a:t>
            </a:r>
            <a:r>
              <a:rPr lang="en-US" sz="2000" b="1" u="sng" dirty="0">
                <a:ln w="18415" cmpd="sng">
                  <a:noFill/>
                  <a:prstDash val="solid"/>
                </a:ln>
                <a:latin typeface="Arial Black" panose="020B0A04020102020204" pitchFamily="34" charset="0"/>
              </a:rPr>
              <a:t>: </a:t>
            </a:r>
            <a:endParaRPr lang="en-US" sz="2000" b="1" u="sng" dirty="0" smtClean="0">
              <a:ln w="18415" cmpd="sng">
                <a:noFill/>
                <a:prstDash val="solid"/>
              </a:ln>
              <a:latin typeface="Arial Black" panose="020B0A04020102020204" pitchFamily="34" charset="0"/>
            </a:endParaRPr>
          </a:p>
          <a:p>
            <a:pPr algn="ctr"/>
            <a:endParaRPr lang="en-US" b="1" dirty="0" smtClean="0">
              <a:ln w="18415" cmpd="sng">
                <a:noFill/>
                <a:prstDash val="solid"/>
              </a:ln>
              <a:latin typeface="Arial Black" panose="020B0A04020102020204" pitchFamily="34" charset="0"/>
            </a:endParaRPr>
          </a:p>
          <a:p>
            <a:pPr algn="ctr"/>
            <a:r>
              <a:rPr lang="en-US" b="1" dirty="0" smtClean="0">
                <a:ln w="18415" cmpd="sng">
                  <a:noFill/>
                  <a:prstDash val="solid"/>
                </a:ln>
                <a:latin typeface="Arial Black" panose="020B0A04020102020204" pitchFamily="34" charset="0"/>
              </a:rPr>
              <a:t>Go to below mentioned link:</a:t>
            </a:r>
          </a:p>
          <a:p>
            <a:pPr algn="ctr"/>
            <a:r>
              <a:rPr lang="en-US" sz="2000" b="1" dirty="0" smtClean="0">
                <a:ln w="18415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n w="18415" cmpd="sng">
                  <a:noFill/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https://easychair.org/conferences/?conf=ieec2018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24" y="609601"/>
            <a:ext cx="1373414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49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545" y="762000"/>
            <a:ext cx="1105055" cy="571580"/>
          </a:xfrm>
          <a:prstGeom prst="rect">
            <a:avLst/>
          </a:prstGeom>
        </p:spPr>
      </p:pic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3" y="457200"/>
            <a:ext cx="7924800" cy="5867400"/>
          </a:xfrm>
        </p:spPr>
      </p:pic>
      <p:sp>
        <p:nvSpPr>
          <p:cNvPr id="9" name="TextBox 8"/>
          <p:cNvSpPr txBox="1"/>
          <p:nvPr/>
        </p:nvSpPr>
        <p:spPr>
          <a:xfrm>
            <a:off x="5963905" y="2466029"/>
            <a:ext cx="2057400" cy="120032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u="sng" dirty="0"/>
              <a:t>STEP#02:</a:t>
            </a:r>
          </a:p>
          <a:p>
            <a:pPr algn="ctr"/>
            <a:r>
              <a:rPr lang="en-US" dirty="0"/>
              <a:t> If you already have an account, go to “login” option</a:t>
            </a:r>
          </a:p>
        </p:txBody>
      </p:sp>
      <p:sp>
        <p:nvSpPr>
          <p:cNvPr id="12" name="Bent Arrow 11"/>
          <p:cNvSpPr/>
          <p:nvPr/>
        </p:nvSpPr>
        <p:spPr>
          <a:xfrm>
            <a:off x="6586388" y="685801"/>
            <a:ext cx="1028545" cy="113915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70288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5211970"/>
            <a:ext cx="22860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otherwise go to “create an account”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2899010" y="5373552"/>
            <a:ext cx="529989" cy="323165"/>
          </a:xfrm>
          <a:prstGeom prst="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933" y="76202"/>
            <a:ext cx="1373414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4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"/>
          <a:stretch/>
        </p:blipFill>
        <p:spPr bwMode="auto">
          <a:xfrm>
            <a:off x="838200" y="900752"/>
            <a:ext cx="7543800" cy="51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ight Arrow 8"/>
          <p:cNvSpPr/>
          <p:nvPr/>
        </p:nvSpPr>
        <p:spPr>
          <a:xfrm rot="10800000">
            <a:off x="2406954" y="4724398"/>
            <a:ext cx="2088846" cy="304801"/>
          </a:xfrm>
          <a:prstGeom prst="rightArrow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4495800" y="4162608"/>
            <a:ext cx="2590800" cy="1371600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STEP#03:</a:t>
            </a:r>
          </a:p>
          <a:p>
            <a:pPr algn="ctr"/>
            <a:r>
              <a:rPr lang="en-US" dirty="0" smtClean="0"/>
              <a:t> Enter </a:t>
            </a:r>
            <a:r>
              <a:rPr lang="en-US" dirty="0"/>
              <a:t>the text in the box and click continue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24" y="609601"/>
            <a:ext cx="1373414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358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914400"/>
            <a:ext cx="7010399" cy="4724400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 rot="10800000">
            <a:off x="3842244" y="4876800"/>
            <a:ext cx="1631646" cy="3048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473890" y="4343400"/>
            <a:ext cx="2527110" cy="1371600"/>
          </a:xfrm>
          <a:prstGeom prst="roundRect">
            <a:avLst/>
          </a:prstGeom>
          <a:solidFill>
            <a:schemeClr val="bg2">
              <a:lumMod val="90000"/>
            </a:schemeClr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u="sng" dirty="0" smtClean="0"/>
              <a:t>STEP#04:</a:t>
            </a:r>
          </a:p>
          <a:p>
            <a:pPr algn="ctr"/>
            <a:r>
              <a:rPr lang="en-US" dirty="0"/>
              <a:t>Enter your details and click continue</a:t>
            </a:r>
            <a:endParaRPr lang="en-US" b="1" u="sng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24" y="609601"/>
            <a:ext cx="1373414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183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1981200"/>
            <a:ext cx="7484001" cy="433202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07170" y="2590800"/>
            <a:ext cx="15240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smtClean="0">
                <a:solidFill>
                  <a:schemeClr val="tx1"/>
                </a:solidFill>
              </a:rPr>
              <a:t>&lt;your email address&gt;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066800" y="685800"/>
            <a:ext cx="6172201" cy="12192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STEP#05: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You will receive account confirmation email on your email address. Click on the link received in the email. 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24" y="609601"/>
            <a:ext cx="1373414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536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09600"/>
            <a:ext cx="5705475" cy="5629275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 rot="9368988">
            <a:off x="4228826" y="5400414"/>
            <a:ext cx="1981200" cy="228600"/>
          </a:xfrm>
          <a:prstGeom prst="rightArrow">
            <a:avLst/>
          </a:prstGeom>
          <a:solidFill>
            <a:schemeClr val="bg2">
              <a:lumMod val="90000"/>
            </a:schemeClr>
          </a:solidFill>
          <a:ln>
            <a:solidFill>
              <a:schemeClr val="tx2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5437282" y="4046988"/>
            <a:ext cx="2639918" cy="1515612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STEP#06: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Enter your details and click “Create my account”</a:t>
            </a:r>
            <a:endParaRPr lang="en-US" b="1" u="sng" dirty="0" smtClean="0">
              <a:solidFill>
                <a:schemeClr val="tx1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24" y="609601"/>
            <a:ext cx="1373414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56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95600"/>
            <a:ext cx="7239000" cy="22098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52600" y="1026994"/>
            <a:ext cx="5715000" cy="12954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STEP#07: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Your account has been created.</a:t>
            </a:r>
            <a:endParaRPr lang="en-US" b="1" u="sng" dirty="0" smtClean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24" y="609601"/>
            <a:ext cx="1373414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062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1981200"/>
            <a:ext cx="7315200" cy="2971800"/>
          </a:xfrm>
          <a:prstGeom prst="roundRect">
            <a:avLst/>
          </a:prstGeom>
          <a:solidFill>
            <a:schemeClr val="bg2">
              <a:lumMod val="90000"/>
            </a:schemeClr>
          </a:solid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 prst="rible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Paper Submission Process</a:t>
            </a:r>
            <a:endParaRPr lang="en-US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124" y="609601"/>
            <a:ext cx="1373414" cy="609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7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4419</TotalTime>
  <Words>214</Words>
  <Application>Microsoft Office PowerPoint</Application>
  <PresentationFormat>On-screen Show (4:3)</PresentationFormat>
  <Paragraphs>39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Pushpin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Muhammad Hammad</dc:creator>
  <cp:lastModifiedBy>SMZ</cp:lastModifiedBy>
  <cp:revision>75</cp:revision>
  <dcterms:created xsi:type="dcterms:W3CDTF">2016-12-23T10:36:17Z</dcterms:created>
  <dcterms:modified xsi:type="dcterms:W3CDTF">2017-12-04T04:12:45Z</dcterms:modified>
</cp:coreProperties>
</file>